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Heebo Light" pitchFamily="2" charset="-79"/>
      <p:regular r:id="rId11"/>
    </p:embeddedFont>
    <p:embeddedFont>
      <p:font typeface="Montserrat" panose="00000500000000000000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14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799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99329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PACE: Advancing Ocean and Atmospheric Science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55236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PACE (Plankton, Aerosol, Cloud, ocean Ecosystem) mission is a NASA Earth-observing satellite dedicated to studying the ocean and atmosphere.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735" y="750689"/>
            <a:ext cx="7664529" cy="1320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Overview of the PACE Mission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45250" y="2388513"/>
            <a:ext cx="22860" cy="5090398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1271588" y="2852618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818912" y="2626281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99411" y="2705457"/>
            <a:ext cx="114419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9087" y="2599849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Launch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9087" y="3056811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PACE satellite was launched in 2024, marking a significant milestone in Earth observation.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71588" y="4619863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818912" y="4393525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66549" y="4472702"/>
            <a:ext cx="180142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9087" y="4367093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Orbit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9087" y="4824055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PACE orbits Earth, collecting data from a range of instruments designed to measure ocean color, aerosols, and clouds.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71588" y="6387108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818912" y="6160770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67264" y="6239947"/>
            <a:ext cx="178832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9087" y="6134338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Transmission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9087" y="6591300"/>
            <a:ext cx="618517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Collected data is transmitted to Earth, where it is processed and made available to the scientific community.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379" y="589478"/>
            <a:ext cx="7645241" cy="1338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Scientific Objectives of PACE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49379" y="2489716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2259" y="2569964"/>
            <a:ext cx="115967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445181" y="2489716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Ocean Color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445181" y="2952750"/>
            <a:ext cx="3019782" cy="1713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PACE measures ocean color to study phytoplankton, the foundation of the marine food web, and its role in the global carbon cycle.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9037" y="2489716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28699" y="2569964"/>
            <a:ext cx="182404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5374838" y="2489716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Aerosols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5374838" y="2952750"/>
            <a:ext cx="3019782" cy="1713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PACE analyzes aerosols, tiny particles in the atmosphere, to understand their impact on climate, air quality, and human health.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49379" y="5120997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99636" y="5201245"/>
            <a:ext cx="181213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445181" y="5120997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Clouds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445181" y="5584031"/>
            <a:ext cx="3019782" cy="13706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PACE observes clouds to study their properties and impact on Earth's energy balance and precipitation patterns.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4679037" y="5120997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13697" y="5201245"/>
            <a:ext cx="212288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5374838" y="5120997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Ecosystems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5374838" y="5584031"/>
            <a:ext cx="3019782" cy="2055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PACE studies the interaction between the ocean, atmosphere, and biosphere to understand how these systems function and respond to change.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630"/>
            <a:ext cx="115868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Instruments and Sensors on Board PACE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61385"/>
            <a:ext cx="36314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Ocean Color Imager (OCI)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4252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Measures ocean color in multiple spectral bands to study phytoplankton, water clarity, and marine ecosystems.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61385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Multi-Angle Polarimetric Sensor (MAPS)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Measures the polarization of light to study aerosols, clouds, and their impact on climate.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61385"/>
            <a:ext cx="3978116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Spectro-Polarimeter for Planetary Exploration (SPEXone)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118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Measures the polarization and spectral properties of light to study atmospheric composition and clouds.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Collection and Processing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Acquisition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PACE instruments collect data continuously as the satellite orbits Earth.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Transmission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Collected data is transmitted to ground stations for processing and analysis.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Processing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Raw data is calibrated, corrected for instrument errors, and converted into usable formats.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448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7805" y="598289"/>
            <a:ext cx="7621191" cy="2039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Analyzing PACE Data for Ocean and Atmospheric Studies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47805" y="2964061"/>
            <a:ext cx="7621191" cy="4672132"/>
          </a:xfrm>
          <a:prstGeom prst="roundRect">
            <a:avLst>
              <a:gd name="adj" fmla="val 195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5425" y="2971681"/>
            <a:ext cx="7605117" cy="166830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73904" y="3109793"/>
            <a:ext cx="2095857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Ocean Color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9012436" y="3109793"/>
            <a:ext cx="2092047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Phytoplankton abundance, distribution, and diversity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1547158" y="3109793"/>
            <a:ext cx="2095857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Water clarity, nutrient levels, and primary productivity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6255425" y="4639985"/>
            <a:ext cx="7605117" cy="13202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473904" y="4778097"/>
            <a:ext cx="2095857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Aerosols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9012436" y="4778097"/>
            <a:ext cx="2092047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Aerosol type, size, and distribution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1547158" y="4778097"/>
            <a:ext cx="2095857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Impact on climate, air quality, and human health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6255425" y="5960269"/>
            <a:ext cx="7605117" cy="166830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473904" y="6098381"/>
            <a:ext cx="2095857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Clouds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9012436" y="6098381"/>
            <a:ext cx="2092047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Cloud properties, including altitude, thickness, and composition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1547158" y="6098381"/>
            <a:ext cx="2095857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Influence on Earth's energy balance and precipitation patterns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6710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Sharing PACE Data with the Scientific Community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22482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60186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Archives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50902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Processed PACE data is made available through online data archives for researchers worldwide.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522482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6018609"/>
            <a:ext cx="31318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Scientific Publications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509028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Scientists use PACE data to publish research findings in peer-reviewed journals.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5224820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60186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Public Outreach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50902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PACE data is used to educate the public about the importance of ocean and atmospheric science.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02499"/>
            <a:ext cx="107912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 and Future Plans for PACE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Collection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576292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PACE continues to collect data to study long-term changes in the ocean and atmosphere.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Scientific Research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576292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PACE data is used to advance our understanding of climate change, ocean health, and the Earth system.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Missions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PACE lays the groundwork for future Earth-observing missions that will continue to provide valuable insights into our planet.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522</Words>
  <Application>Microsoft Office PowerPoint</Application>
  <PresentationFormat>Custom</PresentationFormat>
  <Paragraphs>71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Montserrat</vt:lpstr>
      <vt:lpstr>Heebo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venkatesh venki</cp:lastModifiedBy>
  <cp:revision>2</cp:revision>
  <dcterms:created xsi:type="dcterms:W3CDTF">2024-10-02T18:27:51Z</dcterms:created>
  <dcterms:modified xsi:type="dcterms:W3CDTF">2024-10-06T06:30:08Z</dcterms:modified>
</cp:coreProperties>
</file>